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59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2F4D6"/>
    <a:srgbClr val="FFD8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5" d="100"/>
          <a:sy n="95" d="100"/>
        </p:scale>
        <p:origin x="-2100" y="-5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 /><Relationship Id="rId1" Type="http://schemas.openxmlformats.org/officeDocument/2006/relationships/slideLayout" Target="../slideLayouts/slideLayout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2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33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0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emf" /><Relationship Id="rId5" Type="http://schemas.microsoft.com/office/2007/relationships/hdphoto" Target="../media/hdphoto2.wdp" /><Relationship Id="rId4" Type="http://schemas.openxmlformats.org/officeDocument/2006/relationships/image" Target="../media/image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1000" pressure="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251" y="2676526"/>
            <a:ext cx="4641575" cy="15525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effectLst>
            <a:softEdge rad="660400"/>
          </a:effectLst>
        </p:spPr>
      </p:pic>
      <p:pic>
        <p:nvPicPr>
          <p:cNvPr id="5" name="Segnaposto contenuto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risscrossEtching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6809" y="564488"/>
            <a:ext cx="7172325" cy="2343150"/>
          </a:xfrm>
          <a:prstGeom prst="rect">
            <a:avLst/>
          </a:prstGeom>
          <a:ln w="38100" cap="sq">
            <a:solidFill>
              <a:srgbClr val="FF00FF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itolo 1"/>
          <p:cNvSpPr txBox="1">
            <a:spLocks/>
          </p:cNvSpPr>
          <p:nvPr/>
        </p:nvSpPr>
        <p:spPr>
          <a:xfrm>
            <a:off x="1476846" y="4218948"/>
            <a:ext cx="6572249" cy="1257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rnd" cmpd="sng" algn="ctr">
            <a:solidFill>
              <a:srgbClr val="FF00FF"/>
            </a:solidFill>
            <a:prstDash val="solid"/>
          </a:ln>
          <a:effectLst/>
        </p:spPr>
        <p:txBody>
          <a:bodyPr vert="horz" lIns="68580" tIns="34290" rIns="68580" bIns="3429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MONITORAGGIO APPRENDIMENTI 1°PERIODO INFRAQUADRIMESTRALE</a:t>
            </a:r>
            <a:b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SCUOLA PRIMARIA</a:t>
            </a:r>
            <a:b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</a:br>
            <a:r>
              <a:rPr lang="it-IT" sz="1800" b="1" dirty="0">
                <a:solidFill>
                  <a:srgbClr val="FF0000"/>
                </a:solidFill>
                <a:latin typeface="Bahnschrift Condensed" panose="020B0502040204020203" pitchFamily="34" charset="0"/>
              </a:rPr>
              <a:t>A.S 2020/2021</a:t>
            </a:r>
          </a:p>
          <a:p>
            <a:pPr algn="r" defTabSz="685800">
              <a:spcBef>
                <a:spcPts val="450"/>
              </a:spcBef>
              <a:buClr>
                <a:srgbClr val="FE8637"/>
              </a:buClr>
              <a:buSzPct val="70000"/>
              <a:defRPr/>
            </a:pPr>
            <a:r>
              <a:rPr lang="it-IT" sz="1050" b="1" kern="0" spc="75" dirty="0">
                <a:solidFill>
                  <a:srgbClr val="7030A0"/>
                </a:solidFill>
                <a:latin typeface="Century Schoolbook"/>
              </a:rPr>
              <a:t>DIRIGENTE SCOLASTICO                                                   </a:t>
            </a:r>
          </a:p>
          <a:p>
            <a:pPr algn="r" defTabSz="685800">
              <a:spcBef>
                <a:spcPts val="450"/>
              </a:spcBef>
              <a:buClr>
                <a:srgbClr val="FE8637"/>
              </a:buClr>
              <a:buSzPct val="70000"/>
              <a:defRPr/>
            </a:pPr>
            <a:r>
              <a:rPr lang="it-IT" sz="1050" b="1" kern="0" spc="75" dirty="0">
                <a:solidFill>
                  <a:srgbClr val="7030A0"/>
                </a:solidFill>
                <a:latin typeface="Century Schoolbook"/>
              </a:rPr>
              <a:t>        DOTT.SSA RACHELE ANNA DONNICI</a:t>
            </a:r>
          </a:p>
          <a:p>
            <a:pPr algn="ctr"/>
            <a:endParaRPr lang="it-IT" sz="18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  <a:p>
            <a:pPr algn="ctr"/>
            <a:endParaRPr lang="it-IT" sz="1800" b="1" dirty="0">
              <a:solidFill>
                <a:srgbClr val="FF0000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43282" y="6406314"/>
            <a:ext cx="3721100" cy="174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278005"/>
      </p:ext>
    </p:extLst>
  </p:cSld>
  <p:clrMapOvr>
    <a:masterClrMapping/>
  </p:clrMapOvr>
</p:sld>
</file>

<file path=ppt/theme/theme1.xml><?xml version="1.0" encoding="utf-8"?>
<a:theme xmlns:a="http://schemas.openxmlformats.org/drawingml/2006/main" name="Filo">
  <a:themeElements>
    <a:clrScheme name="Viol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ilo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ilo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904</TotalTime>
  <Words>70</Words>
  <Application>Microsoft Office PowerPoint</Application>
  <PresentationFormat>Presentazione su schermo (4:3)</PresentationFormat>
  <Paragraphs>38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Filo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 sconosciuto</cp:lastModifiedBy>
  <cp:revision>228</cp:revision>
  <dcterms:created xsi:type="dcterms:W3CDTF">2020-06-13T14:55:04Z</dcterms:created>
  <dcterms:modified xsi:type="dcterms:W3CDTF">2021-01-27T14:34:54Z</dcterms:modified>
</cp:coreProperties>
</file>